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66" r:id="rId2"/>
    <p:sldId id="256" r:id="rId3"/>
    <p:sldId id="257" r:id="rId4"/>
    <p:sldId id="259" r:id="rId5"/>
    <p:sldId id="267" r:id="rId6"/>
    <p:sldId id="260" r:id="rId7"/>
    <p:sldId id="269" r:id="rId8"/>
    <p:sldId id="270" r:id="rId9"/>
    <p:sldId id="261" r:id="rId10"/>
    <p:sldId id="268" r:id="rId11"/>
    <p:sldId id="262" r:id="rId12"/>
    <p:sldId id="272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90" d="100"/>
          <a:sy n="90" d="100"/>
        </p:scale>
        <p:origin x="124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F0A05-720E-4DCD-92CE-10CB480547EC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6C236-8875-4542-8901-55A8C75103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331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 «Детский сад «Сказка» Наукоград Кольцово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/>
              <a:t> 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Использование современных педагогических технологий по ФГОС при обучении детей плаванию в ДОУ.</a:t>
            </a: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pPr algn="r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Инструктор по физической культуре (плавание): Москвина Е.Н.</a:t>
            </a:r>
          </a:p>
          <a:p>
            <a:pPr algn="r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Валера\Desktop\аттестация\презентация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2714620"/>
            <a:ext cx="3786214" cy="264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58DC6981-A6B9-43B7-A713-2F74F7066A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BEC7B73D-2D78-4984-9E7A-1598E949B7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600" b="1" dirty="0" err="1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4600" b="1" dirty="0">
                <a:latin typeface="Times New Roman" pitchFamily="18" charset="0"/>
                <a:cs typeface="Times New Roman" pitchFamily="18" charset="0"/>
              </a:rPr>
              <a:t> технологии.</a:t>
            </a:r>
            <a:endParaRPr lang="ru-RU" sz="4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Дошкольники с удовольствием и радостью посещают мои занятия по плаванию. Я твердо убеждена, что счастливый ребёнок – это здоровый ребёнок, поэтому забота о здоровье детей – одна из главных задач в моей работе. Поэтому широко использую в своей деятельности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технологии, целью которых является обеспечение ребенку возможности сохранения здоровья, формирование у него необходимых знаний, умений, навыков по гигиеническому и здоровому образу жизни.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оздоровительные процедуры в водной среде.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деятельность формирует у дошкольника стойкую мотивацию на здоровый образ жизни.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Применение в работе ДОУ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педагогических технологий повышает результативность воспитательно-образовательного процесса, направленных на сохранение и укрепление здоровья воспитанников.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D76E98F6-59CC-4269-B4E0-1CB54A019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Разминка на суше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280B0202-1638-41C2-A9EB-D62F9DCE89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Использования массажных ковриков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3056FF31-6194-4685-A1C5-CB045D2B4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/>
              <a:t>Массажных мячиков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A7599534-8B15-4618-A516-32D21F5B1BA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68" y="2174875"/>
            <a:ext cx="3951288" cy="3951288"/>
          </a:xfrm>
        </p:spPr>
      </p:pic>
      <p:pic>
        <p:nvPicPr>
          <p:cNvPr id="18" name="Объект 17">
            <a:extLst>
              <a:ext uri="{FF2B5EF4-FFF2-40B4-BE49-F238E27FC236}">
                <a16:creationId xmlns:a16="http://schemas.microsoft.com/office/drawing/2014/main" id="{B9D6ED33-2EFE-42BD-9945-4C546A0DFA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03790"/>
            <a:ext cx="4040188" cy="2693458"/>
          </a:xfrm>
        </p:spPr>
      </p:pic>
    </p:spTree>
    <p:extLst>
      <p:ext uri="{BB962C8B-B14F-4D97-AF65-F5344CB8AC3E}">
        <p14:creationId xmlns:p14="http://schemas.microsoft.com/office/powerpoint/2010/main" val="44712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>
            <a:normAutofit fontScale="90000"/>
          </a:bodyPr>
          <a:lstStyle/>
          <a:p>
            <a:br>
              <a:rPr lang="ru-RU" sz="2700" dirty="0"/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Наши дети посещают бассейн 2 раз в неделю. При обучении плаванию использую следующие упражнения: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задержка дыхания на несколько секунд;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погружение под воду с головой с задержкой дыхания;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открывание глаз и ориентировка под водой;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вдох и выдох через рот;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скольжение на груди;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«звездочка», «торпеда», «стрелочка», «поплавок», «медуза», «дельфин».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rmAutofit fontScale="90000"/>
          </a:bodyPr>
          <a:lstStyle/>
          <a:p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Ведущим направлением моей работы является: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 сохранение и укрепление здоровья детей,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улучшение их двигательного статуса с учётом индивидуальных возможностей и способностей;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 формирование у воспитанников ответственности в деле сохранения собственного здоровья.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Будьте </a:t>
            </a:r>
          </a:p>
          <a:p>
            <a:pPr algn="ctr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здоровы!!!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алера\Desktop\аттестация\презентация\i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3857628"/>
            <a:ext cx="2928958" cy="2500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857232"/>
            <a:ext cx="8607330" cy="535785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Современные педагогические технологии в дошкольном образовании направлены на реализацию ФГОС ДО, причем взрослый в общении с детьми придерживается положения: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«Не рядом, не над ним, а вместе!». Цель педагога  – содействовать  становлению ребенка как личности.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 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совокупность приемов, применяемых в каком-либо деле, мастерстве, искусстве (толковый словарь).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Педагогическая технология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– это совокупность психолого-педагогических установок, определяющих специальный набор и компоновку форм, методов, способов, приёмов обучения, воспитательных средств; она есть организационно - методический инструментарий педагогического процесса (Б.Т.Лихачёв).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числу современных образовательных технологий можно отнести: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технологии;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 исследовательской деятельности;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технологии проектной деятельности;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информационно-коммуникационные технологии;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личностно-ориентированные технологии;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 портфолио дошкольника и воспитателя;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игровая технология;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 «ТРИЗ» и др.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алера\Desktop\аттестация\презентация\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4214818"/>
            <a:ext cx="4929222" cy="2214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85728"/>
            <a:ext cx="8258204" cy="5840435"/>
          </a:xfrm>
        </p:spPr>
        <p:txBody>
          <a:bodyPr/>
          <a:lstStyle/>
          <a:p>
            <a:pPr algn="ctr">
              <a:buNone/>
            </a:pPr>
            <a:r>
              <a:rPr lang="ru-RU" b="1" dirty="0"/>
              <a:t>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своей работе я использую следующие технологии: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личностно-ориентированные технологии;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игровую технологию;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информационно-коммуникационные технологии;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технологии.</a:t>
            </a:r>
            <a:endParaRPr lang="ru-RU" dirty="0"/>
          </a:p>
          <a:p>
            <a:endParaRPr lang="ru-RU" dirty="0"/>
          </a:p>
          <a:p>
            <a:pPr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Личностно - ориентированная технология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работе опираюсь на личностно-ориентированные технологии, технологию сотрудничества, которые ставят в центр всей системы дошкольного образования личность ребенка, обеспечение комфортных условий в семье и дошкольном учреждении.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Личностно-ориентированные технологии противопоставляют авторитарному подходу к ребенку в традиционной технологии – атмосферу любви, заботы, сотрудничества, создают условия для творчества личности.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7" descr="IMG_20180126_1016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3394472" cy="4525963"/>
          </a:xfrm>
        </p:spPr>
      </p:pic>
      <p:pic>
        <p:nvPicPr>
          <p:cNvPr id="23" name="Содержимое 22" descr="IMG_20180126_10164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3504" y="1785926"/>
            <a:ext cx="3394472" cy="4525963"/>
          </a:xfrm>
        </p:spPr>
      </p:pic>
      <p:pic>
        <p:nvPicPr>
          <p:cNvPr id="1041" name="Picture 17" descr="C:\Users\Брусничка\Desktop\Новая папка\IMG_20180126_1016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000956" y="-12144484"/>
            <a:ext cx="2331720" cy="3108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algn="ctr">
              <a:buNone/>
            </a:pPr>
            <a:r>
              <a:rPr lang="ru-RU" b="1" dirty="0"/>
              <a:t>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Игровая технология</a:t>
            </a:r>
          </a:p>
          <a:p>
            <a:pPr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Подвижные игры и игровые движения - естественные спутники жизни ребенка, обладающие великой воспитательной силой, формирующие физические и личностные качества ребенка.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28596" y="857232"/>
            <a:ext cx="4040188" cy="63976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Эстафеты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572000" y="928670"/>
            <a:ext cx="4041775" cy="639762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                      Игра «Карусель»</a:t>
            </a:r>
          </a:p>
          <a:p>
            <a:endParaRPr lang="ru-RU" dirty="0"/>
          </a:p>
        </p:txBody>
      </p:sp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A5BFF0B1-70E5-423C-8685-1E34F9856D8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68" y="2174875"/>
            <a:ext cx="3951288" cy="3951288"/>
          </a:xfrm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7C541385-DF63-4A5F-B47D-3929F6EA46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500042"/>
            <a:ext cx="4040188" cy="639762"/>
          </a:xfrm>
        </p:spPr>
        <p:txBody>
          <a:bodyPr/>
          <a:lstStyle/>
          <a:p>
            <a:pPr algn="ctr"/>
            <a:r>
              <a:rPr lang="ru-RU" dirty="0"/>
              <a:t>Звездочки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500042"/>
            <a:ext cx="4041775" cy="639762"/>
          </a:xfrm>
        </p:spPr>
        <p:txBody>
          <a:bodyPr/>
          <a:lstStyle/>
          <a:p>
            <a:pPr algn="ctr"/>
            <a:r>
              <a:rPr lang="ru-RU" dirty="0" err="1"/>
              <a:t>Попловок</a:t>
            </a:r>
            <a:r>
              <a:rPr lang="ru-RU" dirty="0"/>
              <a:t> 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7A7475F5-6F98-4F36-8520-DA25C2C161F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89475" y="2667992"/>
            <a:ext cx="3951288" cy="2963466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EF3BFEEC-CA90-402E-80A0-C5F8553684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Информационно-коммуникационные технологии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Мир, в котором развивается современный ребенок, коренным образом отличается от мира, в котором выросли его родители. Это предъявляет качественно новые требования к дошкольному воспитанию как первому звену непрерывного образования: образования с использованием современных информационных технологий (компьютер, интерактивная доска, планшет и др.).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1513</TotalTime>
  <Words>581</Words>
  <Application>Microsoft Office PowerPoint</Application>
  <PresentationFormat>Экран (4:3)</PresentationFormat>
  <Paragraphs>63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Муниципальное бюджетное дошкольное образовательное учреждение  «Детский сад «Сказка» Наукоград Кольцово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Разминка на суше</vt:lpstr>
      <vt:lpstr> Наши дети посещают бассейн 2 раз в неделю. При обучении плаванию использую следующие упражнения: </vt:lpstr>
      <vt:lpstr> Ведущим направлением моей работы является: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Брусничка</dc:creator>
  <cp:lastModifiedBy>николай</cp:lastModifiedBy>
  <cp:revision>53</cp:revision>
  <dcterms:created xsi:type="dcterms:W3CDTF">2018-03-05T12:46:36Z</dcterms:created>
  <dcterms:modified xsi:type="dcterms:W3CDTF">2022-02-09T14:22:32Z</dcterms:modified>
</cp:coreProperties>
</file>